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E62F5-7014-FAAD-274F-5FB94E4A6C20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110FE-06D1-CC3E-F623-9B2B327E4FC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93CD6-B8BC-C834-1AC2-2A36D79A960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C8D3-DC9D-35B4-94EE-1CB88C5D7E5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E99F-8580-1DDA-F774-6FA2FE419CC7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9F21E-D627-D7BB-4691-1F6877C368AD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2ABC3-42C2-544E-5CB8-34FE8AC83853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3DFB-EA0C-C68A-83C2-135E537639A9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5AF94-E21D-1DB3-36A8-463656D3DA84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3D5FF-5404-DE3B-D30C-A79BD5FE8CCA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630" y="4895000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Curley, Taylor (US)</cp:lastModifiedBy>
  <cp:revision>24</cp:revision>
  <dcterms:created xsi:type="dcterms:W3CDTF">2017-06-05T14:10:58Z</dcterms:created>
  <dcterms:modified xsi:type="dcterms:W3CDTF">2022-11-19T02:22:13Z</dcterms:modified>
</cp:coreProperties>
</file>